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1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86" r:id="rId3"/>
    <p:sldId id="269" r:id="rId4"/>
    <p:sldId id="270" r:id="rId5"/>
    <p:sldId id="271" r:id="rId6"/>
    <p:sldId id="273" r:id="rId7"/>
    <p:sldId id="276" r:id="rId8"/>
    <p:sldId id="277" r:id="rId9"/>
    <p:sldId id="280" r:id="rId10"/>
    <p:sldId id="281" r:id="rId11"/>
    <p:sldId id="285" r:id="rId12"/>
    <p:sldId id="287" r:id="rId13"/>
    <p:sldId id="288" r:id="rId14"/>
    <p:sldId id="289" r:id="rId15"/>
    <p:sldId id="290" r:id="rId16"/>
    <p:sldId id="291" r:id="rId17"/>
    <p:sldId id="30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=""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8" autoAdjust="0"/>
    <p:restoredTop sz="94660"/>
  </p:normalViewPr>
  <p:slideViewPr>
    <p:cSldViewPr snapToGrid="0">
      <p:cViewPr>
        <p:scale>
          <a:sx n="81" d="100"/>
          <a:sy n="81" d="100"/>
        </p:scale>
        <p:origin x="-2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74FFB7-92D6-437C-B626-93B332D00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05F0B9-2DB0-40D3-8A59-74057B1B0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193CD8-8AB3-4F17-BF62-8161D317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720336-0968-4B72-B4A0-89495890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8C41AA-3C7F-4809-BE6A-17C4B2EF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3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6BC6A7-3F87-41EB-BB8B-C9D05E08B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47CFA1F-C2AF-48F1-B4DE-F56A04AF2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3353B0-FE38-4DD1-93C7-9E655E6B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07428DF-7E3D-4560-8DE6-4B7ADA23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FC366E-8BB1-4144-8CEB-48B71CED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8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1EC28AF-47FD-4E62-B274-1D8A972F5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010D07E-0F0C-4FFD-936F-A5911CB0E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E24541-A9C4-4EEB-818F-AFA6F596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EB0B88-98D6-46DF-A5B1-F629C280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C1A97C-3808-4594-BFB7-968FABD8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1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6DE6EA-D806-454D-ACC4-CAE40589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B9D12-FDC8-4EC7-887D-1F2DD981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97DB5D-CD52-4C41-87D4-70F15186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99EF49-FFFF-4A49-A388-3170EC04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361295-6AEB-41B1-8C5F-9269FAB9B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0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0981F3-5F19-4DF7-ABD1-67C0A689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15FCF2D-7DE0-499A-8826-9CCE6B31E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5EEA77-92E1-420B-B552-D020DFA2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09784C-6F8B-4AE8-860D-C69D5788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1CB064-7E40-4DB3-BBBC-31DF8DA7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99554A-F5C8-4A80-8433-8D63F320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AEF836-F4B6-4845-B36C-65945E78E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B99AB56-6744-4188-A432-A81D0A1EC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8C13F00-202B-4A1F-A084-E781B2AE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474EC17-2F57-45A2-AEC4-83085E72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75DB9FE-4B12-42C3-984D-A09FFE90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6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D2CE57-A826-4C81-B4DD-874561B1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75428F9-FF0A-4341-96DD-2B41B3A14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CCE82FC-208F-409E-86BB-D8B75D527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C79F729-1BFB-4B2E-8DDF-B99B6A4FB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3F71474-2CA2-44C9-819F-9C4006B48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1FDB0F5-B4CF-4E4C-8998-F811F6AA6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F8975E2-1DBA-4DDB-8306-084B2C31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9A55F21-8410-47FB-BF2E-20B2B03B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5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B279EE-5D0C-4D99-B19F-14CD73DE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3C37725-91E4-441A-A211-1245C263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81EC9B7-0B0D-4E7F-A1B5-60FC43EE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F9BF86E-74A7-42FE-B85A-98F4214B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3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3394F3F-CBFB-4F63-A38C-C79ACF41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B66C507-A6E2-40F7-98AA-E4D6B7A59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A4357D4-10B8-4098-BADF-AF0EB898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5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EBB191-B9F8-4EBC-83D6-163A03D8A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34C89B-EE8E-476B-A019-73D14C150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5133803-64BA-4509-B3CC-B89359BCD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3F3AF9D-020A-44D7-8A1D-570D4C59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5AE5DA-B64B-44E8-830A-C4F3B8C8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886B74-B6ED-405A-8202-DD133012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2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AC2ED8-0611-4E3C-AC56-D5FC106B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E64CF1-E5FC-42B3-BE62-336B0A763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E01C925-3680-48E5-B49D-A4454B873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4F043D-A2DB-4E3C-95B1-1E171EF3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8C8A4C-5D6B-4B79-82F2-F1D52DAC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8248B8C-08E7-428B-9736-8674564E9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3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B7AE362-B988-44EE-BED5-259CEA15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9B4CEF-1010-4084-9A80-99390E258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4B906F-82B1-483A-A794-2789BF82E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14F16B-DF86-4566-BCF6-C4A9937B8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C15CCF-3EC6-42A7-B595-481B85714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7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8080CC8-90A8-44D0-95E6-F8BDDD7FFD85}"/>
              </a:ext>
            </a:extLst>
          </p:cNvPr>
          <p:cNvSpPr/>
          <p:nvPr/>
        </p:nvSpPr>
        <p:spPr>
          <a:xfrm>
            <a:off x="1091378" y="1541658"/>
            <a:ext cx="91883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TUYỂN TẬP TH</a:t>
            </a:r>
            <a:r>
              <a:rPr lang="vi-VN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CA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AN TOÀN GIAO THÔNG</a:t>
            </a:r>
          </a:p>
        </p:txBody>
      </p:sp>
    </p:spTree>
    <p:extLst>
      <p:ext uri="{BB962C8B-B14F-4D97-AF65-F5344CB8AC3E}">
        <p14:creationId xmlns:p14="http://schemas.microsoft.com/office/powerpoint/2010/main" val="1581702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F55634-4145-435D-B45F-C5D6CEB438E0}"/>
              </a:ext>
            </a:extLst>
          </p:cNvPr>
          <p:cNvSpPr/>
          <p:nvPr/>
        </p:nvSpPr>
        <p:spPr>
          <a:xfrm>
            <a:off x="4247536" y="1082628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75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ngoảnh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“Theo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10FB170-DD18-47FC-A344-421545AA9F39}"/>
              </a:ext>
            </a:extLst>
          </p:cNvPr>
          <p:cNvSpPr/>
          <p:nvPr/>
        </p:nvSpPr>
        <p:spPr>
          <a:xfrm>
            <a:off x="3782514" y="253632"/>
            <a:ext cx="46269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“XE CỦA BÉ”</a:t>
            </a:r>
            <a:endParaRPr lang="en-US" sz="3200" b="1" cap="none" spc="0" dirty="0">
              <a:ln w="0">
                <a:solidFill>
                  <a:srgbClr val="FF0000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7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0F063AF-5C4C-4367-8CBC-004367557399}"/>
              </a:ext>
            </a:extLst>
          </p:cNvPr>
          <p:cNvSpPr/>
          <p:nvPr/>
        </p:nvSpPr>
        <p:spPr>
          <a:xfrm>
            <a:off x="4339685" y="1290691"/>
            <a:ext cx="4670323" cy="37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hút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thuốc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 bao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>
              <a:spcAft>
                <a:spcPts val="75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ngủ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</a:p>
          <a:p>
            <a:pPr>
              <a:spcAft>
                <a:spcPts val="75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Rồng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DEADA31-B659-4B26-BC81-B873FE0577CC}"/>
              </a:ext>
            </a:extLst>
          </p:cNvPr>
          <p:cNvSpPr/>
          <p:nvPr/>
        </p:nvSpPr>
        <p:spPr>
          <a:xfrm>
            <a:off x="3929258" y="430613"/>
            <a:ext cx="50807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cap="none" spc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RỒNG RẮN VÀO THÀNH PHỐ</a:t>
            </a:r>
          </a:p>
        </p:txBody>
      </p:sp>
    </p:spTree>
    <p:extLst>
      <p:ext uri="{BB962C8B-B14F-4D97-AF65-F5344CB8AC3E}">
        <p14:creationId xmlns:p14="http://schemas.microsoft.com/office/powerpoint/2010/main" val="1794092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448543D-143B-4576-BA1D-8065E5A7F3B9}"/>
              </a:ext>
            </a:extLst>
          </p:cNvPr>
          <p:cNvSpPr/>
          <p:nvPr/>
        </p:nvSpPr>
        <p:spPr>
          <a:xfrm>
            <a:off x="5102942" y="1182610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vội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rồi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nhanh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!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0EE34DF-5AF2-40FD-B58B-90E9F6EC370F}"/>
              </a:ext>
            </a:extLst>
          </p:cNvPr>
          <p:cNvSpPr/>
          <p:nvPr/>
        </p:nvSpPr>
        <p:spPr>
          <a:xfrm>
            <a:off x="3586594" y="324465"/>
            <a:ext cx="52154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 TH</a:t>
            </a:r>
            <a:r>
              <a:rPr lang="vi-VN" sz="32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Ơ</a:t>
            </a:r>
            <a:r>
              <a:rPr lang="en-US" sz="32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“ĐI CHƠI PHỐ”</a:t>
            </a:r>
            <a:endParaRPr lang="en-US" sz="3200" b="1" cap="none" spc="50" dirty="0">
              <a:ln w="952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405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E8CB60-C4FB-4069-B582-E8F6A0AE6781}"/>
              </a:ext>
            </a:extLst>
          </p:cNvPr>
          <p:cNvSpPr/>
          <p:nvPr/>
        </p:nvSpPr>
        <p:spPr>
          <a:xfrm>
            <a:off x="4203101" y="962908"/>
            <a:ext cx="329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nắng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quá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mở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lên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liền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!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2E66FEC-95A5-48C7-90FF-250A01F10288}"/>
              </a:ext>
            </a:extLst>
          </p:cNvPr>
          <p:cNvSpPr/>
          <p:nvPr/>
        </p:nvSpPr>
        <p:spPr>
          <a:xfrm>
            <a:off x="418058" y="155308"/>
            <a:ext cx="98220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“CHÚNG EM HỌC LUẬT GIAO THÔNG”</a:t>
            </a:r>
          </a:p>
        </p:txBody>
      </p:sp>
    </p:spTree>
    <p:extLst>
      <p:ext uri="{BB962C8B-B14F-4D97-AF65-F5344CB8AC3E}">
        <p14:creationId xmlns:p14="http://schemas.microsoft.com/office/powerpoint/2010/main" val="308512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A1F4138-EDFE-4D40-86C3-C2E2925C2065}"/>
              </a:ext>
            </a:extLst>
          </p:cNvPr>
          <p:cNvSpPr/>
          <p:nvPr/>
        </p:nvSpPr>
        <p:spPr>
          <a:xfrm>
            <a:off x="4748981" y="1229265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đợi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ạ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8A1E3A1-62E1-45D3-BDA1-17744EEE4064}"/>
              </a:ext>
            </a:extLst>
          </p:cNvPr>
          <p:cNvSpPr/>
          <p:nvPr/>
        </p:nvSpPr>
        <p:spPr>
          <a:xfrm>
            <a:off x="5548992" y="145478"/>
            <a:ext cx="44369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“BÉ VÀ MẸ”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40DA92D-E6ED-450E-8EC4-6C63C9617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0013"/>
            <a:ext cx="5217172" cy="392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57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9CD2D13-494C-4578-A179-D3504BF62434}"/>
              </a:ext>
            </a:extLst>
          </p:cNvPr>
          <p:cNvSpPr/>
          <p:nvPr/>
        </p:nvSpPr>
        <p:spPr>
          <a:xfrm>
            <a:off x="3136490" y="1662517"/>
            <a:ext cx="6096000" cy="32008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tai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EEFBC4D-EBA3-4D45-9B5F-9E821C50FA51}"/>
              </a:ext>
            </a:extLst>
          </p:cNvPr>
          <p:cNvSpPr/>
          <p:nvPr/>
        </p:nvSpPr>
        <p:spPr>
          <a:xfrm>
            <a:off x="3794266" y="243800"/>
            <a:ext cx="50754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i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i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i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“TRÊN Đ</a:t>
            </a:r>
            <a:r>
              <a:rPr lang="vi-VN" sz="3200" b="1" i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ỜNG”</a:t>
            </a:r>
            <a:endParaRPr lang="en-US" sz="32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8317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1E901D6-EFA1-4B57-AA43-B6B02F74B258}"/>
              </a:ext>
            </a:extLst>
          </p:cNvPr>
          <p:cNvSpPr/>
          <p:nvPr/>
        </p:nvSpPr>
        <p:spPr>
          <a:xfrm>
            <a:off x="2910348" y="1139972"/>
            <a:ext cx="6096000" cy="40072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dẻ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4FF7D46-58AE-4A6A-A2B6-80051042B361}"/>
              </a:ext>
            </a:extLst>
          </p:cNvPr>
          <p:cNvSpPr/>
          <p:nvPr/>
        </p:nvSpPr>
        <p:spPr>
          <a:xfrm>
            <a:off x="3048000" y="214303"/>
            <a:ext cx="63023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“ĐÈN ĐỎ ĐÈN XANH”</a:t>
            </a:r>
          </a:p>
        </p:txBody>
      </p:sp>
    </p:spTree>
    <p:extLst>
      <p:ext uri="{BB962C8B-B14F-4D97-AF65-F5344CB8AC3E}">
        <p14:creationId xmlns:p14="http://schemas.microsoft.com/office/powerpoint/2010/main" val="664253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D2D30BC-4685-4371-B564-2E65685986C3}"/>
              </a:ext>
            </a:extLst>
          </p:cNvPr>
          <p:cNvSpPr/>
          <p:nvPr/>
        </p:nvSpPr>
        <p:spPr>
          <a:xfrm>
            <a:off x="3047999" y="1601582"/>
            <a:ext cx="6096000" cy="32008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tai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619BA57-42FB-4CBE-8816-19C7D2DA2E68}"/>
              </a:ext>
            </a:extLst>
          </p:cNvPr>
          <p:cNvSpPr/>
          <p:nvPr/>
        </p:nvSpPr>
        <p:spPr>
          <a:xfrm>
            <a:off x="3477045" y="283128"/>
            <a:ext cx="52379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“TRÊN Đ</a:t>
            </a:r>
            <a:r>
              <a:rPr lang="vi-VN" sz="3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ỜNG”</a:t>
            </a:r>
            <a:endParaRPr lang="en-US" sz="3200" b="1" cap="none" spc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6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4A71F0F-27A5-4742-936C-7067F0BA8784}"/>
              </a:ext>
            </a:extLst>
          </p:cNvPr>
          <p:cNvSpPr/>
          <p:nvPr/>
        </p:nvSpPr>
        <p:spPr>
          <a:xfrm>
            <a:off x="319549" y="1307310"/>
            <a:ext cx="6096000" cy="35855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siêu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Bi, Bo, Ben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35EB373-5758-4CAD-B8EF-2FB18FAB3FA8}"/>
              </a:ext>
            </a:extLst>
          </p:cNvPr>
          <p:cNvSpPr/>
          <p:nvPr/>
        </p:nvSpPr>
        <p:spPr>
          <a:xfrm>
            <a:off x="5884607" y="2010168"/>
            <a:ext cx="6096000" cy="44781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</a:t>
            </a: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Honda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</a:t>
            </a: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A49EFD2-D146-4AD0-87D3-5B022C27686C}"/>
              </a:ext>
            </a:extLst>
          </p:cNvPr>
          <p:cNvSpPr/>
          <p:nvPr/>
        </p:nvSpPr>
        <p:spPr>
          <a:xfrm>
            <a:off x="2675257" y="369683"/>
            <a:ext cx="68414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“BÉ HỌC GIAO THÔNG”</a:t>
            </a:r>
          </a:p>
        </p:txBody>
      </p:sp>
    </p:spTree>
    <p:extLst>
      <p:ext uri="{BB962C8B-B14F-4D97-AF65-F5344CB8AC3E}">
        <p14:creationId xmlns:p14="http://schemas.microsoft.com/office/powerpoint/2010/main" val="5826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F94D385-5370-44A8-9442-0659E1917809}"/>
              </a:ext>
            </a:extLst>
          </p:cNvPr>
          <p:cNvSpPr/>
          <p:nvPr/>
        </p:nvSpPr>
        <p:spPr>
          <a:xfrm>
            <a:off x="3640552" y="342122"/>
            <a:ext cx="49108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“KHUYÊN BÉ”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6D9FE6B-AD7F-4A39-A401-88A800BAD94D}"/>
              </a:ext>
            </a:extLst>
          </p:cNvPr>
          <p:cNvSpPr/>
          <p:nvPr/>
        </p:nvSpPr>
        <p:spPr>
          <a:xfrm>
            <a:off x="2664541" y="1361419"/>
            <a:ext cx="2841523" cy="3814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i!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Đi học đi chơi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Chớ có coi thường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Lòng đường, xe cộ.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Ai mà đi bộ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Đi trên vỉa hè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Ngồi sau xe bố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Cẩn thận bỏng bô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Đội mũ bảo hiểm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pPr algn="just">
              <a:lnSpc>
                <a:spcPct val="115000"/>
              </a:lnSpc>
            </a:pPr>
            <a:r>
              <a:rPr lang="vi-VN" sz="2400" dirty="0">
                <a:solidFill>
                  <a:srgbClr val="0000FF"/>
                </a:solidFill>
                <a:latin typeface="+mj-lt"/>
              </a:rPr>
              <a:t>Thắt dây an toàn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292FAC8-C48E-498F-B347-32369AC56210}"/>
              </a:ext>
            </a:extLst>
          </p:cNvPr>
          <p:cNvSpPr txBox="1"/>
          <p:nvPr/>
        </p:nvSpPr>
        <p:spPr>
          <a:xfrm>
            <a:off x="6417312" y="1361419"/>
            <a:ext cx="3110147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Xe đến cổng trường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Nhắc bố nhường đường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Chấp hành quy định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Giao thông văn minh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Ai mà cố tình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Phóng xe vượt ẩu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Bé nhớ nhắc ngay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Giao thông hàng ngày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>
                <a:solidFill>
                  <a:srgbClr val="0000FF"/>
                </a:solidFill>
                <a:latin typeface="+mj-lt"/>
              </a:rPr>
              <a:t>Hãy luôn ghi nhớ!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8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5E378D2-22F7-4BD3-AC7E-14D28F125526}"/>
              </a:ext>
            </a:extLst>
          </p:cNvPr>
          <p:cNvSpPr/>
          <p:nvPr/>
        </p:nvSpPr>
        <p:spPr>
          <a:xfrm>
            <a:off x="3271436" y="342121"/>
            <a:ext cx="564912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“MẸ ĐỐ BÉ”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CDBE577-5696-499F-A86B-54F881552747}"/>
              </a:ext>
            </a:extLst>
          </p:cNvPr>
          <p:cNvSpPr/>
          <p:nvPr/>
        </p:nvSpPr>
        <p:spPr>
          <a:xfrm>
            <a:off x="6489537" y="1664317"/>
            <a:ext cx="37655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ED01E38-2FDB-4A5C-9D87-2FE3F9EC05ED}"/>
              </a:ext>
            </a:extLst>
          </p:cNvPr>
          <p:cNvSpPr txBox="1"/>
          <p:nvPr/>
        </p:nvSpPr>
        <p:spPr>
          <a:xfrm>
            <a:off x="1936955" y="1664317"/>
            <a:ext cx="360310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049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8DC4853-D091-41AF-B5B0-0C14E116395A}"/>
              </a:ext>
            </a:extLst>
          </p:cNvPr>
          <p:cNvSpPr/>
          <p:nvPr/>
        </p:nvSpPr>
        <p:spPr>
          <a:xfrm>
            <a:off x="2755363" y="1166842"/>
            <a:ext cx="61428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9810DB0-A09D-4809-81EF-89CE8521DA70}"/>
              </a:ext>
            </a:extLst>
          </p:cNvPr>
          <p:cNvSpPr/>
          <p:nvPr/>
        </p:nvSpPr>
        <p:spPr>
          <a:xfrm>
            <a:off x="2025446" y="302793"/>
            <a:ext cx="878020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“BÉ CH</a:t>
            </a:r>
            <a:r>
              <a:rPr lang="vi-VN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GIAO THÔNG”</a:t>
            </a:r>
          </a:p>
        </p:txBody>
      </p:sp>
    </p:spTree>
    <p:extLst>
      <p:ext uri="{BB962C8B-B14F-4D97-AF65-F5344CB8AC3E}">
        <p14:creationId xmlns:p14="http://schemas.microsoft.com/office/powerpoint/2010/main" val="179884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3D8072C-D181-4C16-97B3-7DF3A56CD7BE}"/>
              </a:ext>
            </a:extLst>
          </p:cNvPr>
          <p:cNvSpPr/>
          <p:nvPr/>
        </p:nvSpPr>
        <p:spPr>
          <a:xfrm>
            <a:off x="4431757" y="1197620"/>
            <a:ext cx="385399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ạ!”</a:t>
            </a:r>
          </a:p>
          <a:p>
            <a:pPr algn="just" fontAlgn="base"/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411BA99-9469-465D-AD88-40CEC1173A3F}"/>
              </a:ext>
            </a:extLst>
          </p:cNvPr>
          <p:cNvSpPr/>
          <p:nvPr/>
        </p:nvSpPr>
        <p:spPr>
          <a:xfrm>
            <a:off x="3379547" y="337126"/>
            <a:ext cx="565930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“BÉ QUA Đ</a:t>
            </a:r>
            <a:r>
              <a:rPr lang="vi-VN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ỜNG”</a:t>
            </a:r>
            <a:endParaRPr lang="en-US" sz="32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66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6C7E053-B51E-4BAC-9B4D-53EAA07ABCDD}"/>
              </a:ext>
            </a:extLst>
          </p:cNvPr>
          <p:cNvSpPr/>
          <p:nvPr/>
        </p:nvSpPr>
        <p:spPr>
          <a:xfrm>
            <a:off x="88494" y="1629112"/>
            <a:ext cx="6096000" cy="39452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tai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44268DA-7295-4793-B1AA-80EBF47313AA}"/>
              </a:ext>
            </a:extLst>
          </p:cNvPr>
          <p:cNvSpPr/>
          <p:nvPr/>
        </p:nvSpPr>
        <p:spPr>
          <a:xfrm>
            <a:off x="3565540" y="283129"/>
            <a:ext cx="52379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“TRÊN Đ</a:t>
            </a:r>
            <a:r>
              <a:rPr lang="vi-VN" sz="32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ỜNG”</a:t>
            </a:r>
            <a:endParaRPr lang="en-US" sz="32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A6CA5EA-E275-4A77-8E8E-61127F708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271" y="1248697"/>
            <a:ext cx="6109730" cy="560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29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30BBF83-84AD-4731-BA72-7A499D325A97}"/>
              </a:ext>
            </a:extLst>
          </p:cNvPr>
          <p:cNvSpPr/>
          <p:nvPr/>
        </p:nvSpPr>
        <p:spPr>
          <a:xfrm>
            <a:off x="5909189" y="1251641"/>
            <a:ext cx="6096000" cy="5333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gậy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Chìa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4FB9A5B-E418-4F25-BA01-254786F1C58C}"/>
              </a:ext>
            </a:extLst>
          </p:cNvPr>
          <p:cNvSpPr/>
          <p:nvPr/>
        </p:nvSpPr>
        <p:spPr>
          <a:xfrm>
            <a:off x="2843158" y="342122"/>
            <a:ext cx="69383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</a:t>
            </a:r>
            <a:r>
              <a:rPr lang="vi-VN" sz="3200" b="1" cap="none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cap="none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“GIÚP BÀ QUA Đ</a:t>
            </a:r>
            <a:r>
              <a:rPr lang="vi-VN" sz="3200" b="1" cap="none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ỜNG”</a:t>
            </a:r>
            <a:endParaRPr lang="en-US" sz="3200" b="1" cap="none" spc="50" dirty="0">
              <a:ln w="952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37A9523-53C9-4CFD-8E31-55826055FE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6347"/>
            <a:ext cx="5828993" cy="414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993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17E1E05-A19A-45D0-A9D3-D647CC29629F}"/>
              </a:ext>
            </a:extLst>
          </p:cNvPr>
          <p:cNvSpPr/>
          <p:nvPr/>
        </p:nvSpPr>
        <p:spPr>
          <a:xfrm>
            <a:off x="3224980" y="1009880"/>
            <a:ext cx="6096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Lái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tam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nguy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hiểm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càng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khắc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tròn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đỏ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cấm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ngược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Mũi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dù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gạch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xanh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rành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rành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quốc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lộ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phẳng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lì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chèn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Lấn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chèn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?.</a:t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xa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Tôn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trọng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luật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300" dirty="0">
              <a:solidFill>
                <a:srgbClr val="0000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E5CC093-5DE0-43B0-BF42-2D41355216DD}"/>
              </a:ext>
            </a:extLst>
          </p:cNvPr>
          <p:cNvSpPr/>
          <p:nvPr/>
        </p:nvSpPr>
        <p:spPr>
          <a:xfrm>
            <a:off x="2567603" y="283128"/>
            <a:ext cx="72534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BÀI TH</a:t>
            </a:r>
            <a:r>
              <a:rPr lang="vi-VN" sz="3200" b="1" cap="none" spc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3200" b="1" cap="none" spc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“BIỂN BÁO GIAO THÔNG”</a:t>
            </a:r>
            <a:endParaRPr lang="en-US" sz="32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485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876</Words>
  <Application>Microsoft Office PowerPoint</Application>
  <PresentationFormat>Custom</PresentationFormat>
  <Paragraphs>155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117</cp:revision>
  <dcterms:created xsi:type="dcterms:W3CDTF">2022-12-05T08:26:55Z</dcterms:created>
  <dcterms:modified xsi:type="dcterms:W3CDTF">2024-01-07T16:21:53Z</dcterms:modified>
</cp:coreProperties>
</file>